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9C69-D2D7-DBD0-CD84-962E24195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622D6-7913-454F-7A77-750A3EFC8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ED038-4602-3615-5590-9CC70CDD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4C3B1-B2F4-7268-2692-1F0F1C4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D6A1-1E23-59B0-19A1-94C09900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43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C60E-579F-BE87-C50D-DC82DCC2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9B207-214A-0B35-67FF-92EE27BAC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DDA35-7E60-C06C-A908-520C6996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32C30-7D77-E70D-ED25-DB9712D3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B56B-88E1-35E3-F41D-3C3B961E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05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779AD-13BA-023D-9D61-B5FFAB414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23C4-7B7B-CD30-72D2-A30C0A7CA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96B3D-F13F-30C6-DE45-AFE48794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6BC5-653C-4906-D324-0C6ABD57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68B4-F120-1524-4FAB-1AD0021D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81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3BFF-9D76-3CE5-B4F0-FBD7C197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08C8-E06E-9489-B0A7-8CADC6CFD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40B8D-E4B3-688A-417F-88F581D5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87713-A38B-D071-5B59-9698B378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68A5F-CA23-4CA0-9D70-A6F3BD66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38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BC71-AA3F-4BD5-E568-828FC2C9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10B90-12B6-4FB0-1974-8411AEBB4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7724B-2757-AC7D-9794-4D9D7464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9F6B-DC3F-BE8E-C96C-16AD6AD1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01607-8867-93F6-F087-F664DA27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4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C414-0088-C8A6-7621-623B5387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FA1A1-3D0F-0DA8-8EB3-81EA08384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92F30-4114-BEDE-97A8-1C868A07C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99FC6-011D-4106-38FA-40E4E291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8222D-9895-83DE-284F-8FCACF347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6A324-F23C-5D18-5A82-D9F5EBA1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5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A6320-EF58-2591-F644-F56C2F46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110D7-B940-D371-D099-3A9708DD1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35D2F-FB1B-A530-E092-9E6CCDF9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2CD51-DB87-28C6-C119-0E4795CF2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5A95-B0F7-E138-2B75-CE4E73712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1264C-D028-EB7D-2BEC-072480EA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91AA5-E35E-451B-024C-B140609D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63A1A-8D3A-B47C-303A-BB3AB4AD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89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6A58-1C93-6B15-D8AF-3BE82DD8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99494-0D18-81BC-DF6E-DFCD8A7A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9D187-DE6E-1D77-A707-626AD02C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0A070-79E2-1879-24AB-4FE74B98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15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92F70-E800-CF06-2926-967B119B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7B69B-EC7D-4A07-126B-1CFF608F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A130-CC87-B968-D039-98D17E46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72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6C32-D406-EB54-0DFC-4F7D36CF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89BC-6844-67CA-9D79-C9A82FD3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14E2B-34CE-F79C-B4F2-51FD65C39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68360-8A35-A4EE-CAA8-2A603312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5714B-6BCC-1125-07AD-410A25D6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32FF3-653F-8223-25BF-62C7A0E9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40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67D7-A6CF-CCAD-A6EF-D3D7F8EC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C8DE3-D936-507D-C257-F863E79B2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2AD16-756B-5BE4-47BB-A80167D21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512AB-2A63-D421-AC1D-7D21B595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0CD68-27A5-8D3B-21EF-5F9BBA40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CFE66-26D4-3162-965A-D3B876F0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46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AADDAA-1CB6-4880-9222-C4B83B58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EEE82-9EC6-4D17-6460-82EFC89E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9D05B-EC81-3BB2-51BF-A854E89C1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8400E-80C9-4F2D-BDEE-A70930A7CF8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7DDC-B989-47E3-4518-557BE97F1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CDF57-11D7-453C-F6BD-A06064258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0B7B7-F061-463B-B80D-A1504D31B9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67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54C46D-176D-09A4-163F-36CD2CD60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52613-9249-5DBF-E501-E420E516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67"/>
            <a:ext cx="12192000" cy="71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3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87A74-508E-32F4-14CE-E9B5B357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90B5E-3598-2F69-D9F5-420EF14B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62"/>
            <a:ext cx="12206163" cy="70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06C24B-C489-FEEE-0072-41B21EFE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2"/>
            <a:ext cx="12190593" cy="710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70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43C4B4-E86E-8172-2462-B02602CE4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2" y="71120"/>
            <a:ext cx="12138918" cy="6939280"/>
          </a:xfrm>
        </p:spPr>
      </p:pic>
    </p:spTree>
    <p:extLst>
      <p:ext uri="{BB962C8B-B14F-4D97-AF65-F5344CB8AC3E}">
        <p14:creationId xmlns:p14="http://schemas.microsoft.com/office/powerpoint/2010/main" val="33571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B6017-D1D8-9480-F1C1-74024C827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6" y="-68826"/>
            <a:ext cx="12155693" cy="6926826"/>
          </a:xfrm>
        </p:spPr>
      </p:pic>
    </p:spTree>
    <p:extLst>
      <p:ext uri="{BB962C8B-B14F-4D97-AF65-F5344CB8AC3E}">
        <p14:creationId xmlns:p14="http://schemas.microsoft.com/office/powerpoint/2010/main" val="332286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A5217-20C4-3CF3-811B-3D4AF497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289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66F609-6B90-68CC-F670-41CDD0DAA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806" y="0"/>
            <a:ext cx="12228805" cy="6939280"/>
          </a:xfrm>
        </p:spPr>
      </p:pic>
    </p:spTree>
    <p:extLst>
      <p:ext uri="{BB962C8B-B14F-4D97-AF65-F5344CB8AC3E}">
        <p14:creationId xmlns:p14="http://schemas.microsoft.com/office/powerpoint/2010/main" val="413001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70E1B-0F24-6BA3-31E9-A4E9F1F87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80" y="0"/>
            <a:ext cx="12006420" cy="6858000"/>
          </a:xfrm>
        </p:spPr>
      </p:pic>
    </p:spTree>
    <p:extLst>
      <p:ext uri="{BB962C8B-B14F-4D97-AF65-F5344CB8AC3E}">
        <p14:creationId xmlns:p14="http://schemas.microsoft.com/office/powerpoint/2010/main" val="79799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E8F49-63CD-3C45-86B1-0BCD7F9E4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96" y="0"/>
            <a:ext cx="12150603" cy="6858000"/>
          </a:xfrm>
        </p:spPr>
      </p:pic>
    </p:spTree>
    <p:extLst>
      <p:ext uri="{BB962C8B-B14F-4D97-AF65-F5344CB8AC3E}">
        <p14:creationId xmlns:p14="http://schemas.microsoft.com/office/powerpoint/2010/main" val="359571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4EA52-18D6-4E99-70C8-E1238708E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D99915A-55C2-F999-7A04-A2EB0BB7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27"/>
            <a:ext cx="12192000" cy="68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E9554-8E16-EC93-3826-8F36EC696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46" y="0"/>
            <a:ext cx="12020354" cy="6858000"/>
          </a:xfrm>
        </p:spPr>
      </p:pic>
    </p:spTree>
    <p:extLst>
      <p:ext uri="{BB962C8B-B14F-4D97-AF65-F5344CB8AC3E}">
        <p14:creationId xmlns:p14="http://schemas.microsoft.com/office/powerpoint/2010/main" val="208901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04056-1D65-406C-F351-1ACD615E7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162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Anbu Priya</dc:creator>
  <cp:lastModifiedBy>Anbu Priya</cp:lastModifiedBy>
  <cp:revision>1</cp:revision>
  <dcterms:created xsi:type="dcterms:W3CDTF">2024-05-02T10:41:35Z</dcterms:created>
  <dcterms:modified xsi:type="dcterms:W3CDTF">2024-05-02T10:41:44Z</dcterms:modified>
</cp:coreProperties>
</file>